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61" d="100"/>
          <a:sy n="61" d="100"/>
        </p:scale>
        <p:origin x="300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F5BCB1-4165-4B0B-83DE-8DF01CF245E8}" type="datetimeFigureOut">
              <a:rPr lang="en-NG" smtClean="0"/>
              <a:t>05/11/2024</a:t>
            </a:fld>
            <a:endParaRPr lang="en-N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F220D9-DDBC-4C0B-B08F-04C05070405C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930405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STATUS OF NON PERFORMING LAB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NON-PERFORMING LAB PUBLIC/PRIVATE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TEST TYPE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CONFIRMED CASES OF MPOX FROM  SEPT 2017-JAN 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CHOLERA AFFECTED STATE 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CHOLERA SUSPECTED CASES 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MPOX INFECTION BY AGE GROUP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EFFICACY BY BRAND OF COVID-19 VACCINE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 Acceptance rate by Factors on covid-19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NON-PERFORMING LAB PUBLIC/PRIVATE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TEST TYPE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STATUS OF NON-PERFORMING LAB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CHOLERA SUSPECTED CASES 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CHOLERA AFFECTED STATE 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CONFIRMED CASES OF MPOX FROM  SEPT 2017-JAN 2024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MPOX INFECTION BY AGE GROUP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 Acceptance rate by Factors on covid-19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EFFICACY BY BRAND OF COVID-19 VACCINE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0906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app.powerbi.com/groups/me/reports/0e933eeb-1ea8-40c7-ac37-9adba989d9cf?pbi_source=PowerPoin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e933eeb-1ea8-40c7-ac37-9adba989d9cf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e933eeb-1ea8-40c7-ac37-9adba989d9cf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e933eeb-1ea8-40c7-ac37-9adba989d9cf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e933eeb-1ea8-40c7-ac37-9adba989d9cf/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e933eeb-1ea8-40c7-ac37-9adba989d9cf/?pbi_source=PowerPo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e933eeb-1ea8-40c7-ac37-9adba989d9cf/?pbi_source=PowerPoi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596"/>
            <a:ext cx="12192000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PREVENTION OF </a:t>
            </a:r>
            <a:br>
              <a:rPr kumimoji="0" lang="en-US" sz="4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</a:b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DISEASE OUTBREAK 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IN NIGERIA 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4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03/11/2024 09:39:58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03/11/2024 09:35:11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ardVisual ,cardVisual ,cardVisual ,cardVisual ,cardVisual ,cardVisual ,STATUS OF NON PERFORMING LAB ,NON-PERFORMING LAB PUBLIC/PRIVATE ,TEST TYPE ,CONFIRMED CASES OF MPOX FROM  SEPT 2017-JAN 2024 ,CHOLERA AFFECTED STATE 2024 ,CHOLERA SUSPECTED CASES 2024 ,MPOX INFECTION BY AGE GROUP ,EFFICACY BY BRAND OF COVID-19 VACCINE , Acceptance rate by Factors on covid-19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DASHBOARD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ardVisual ,cardVisual ,cardVisual ,cardVisual ,cardVisual ,NON-PERFORMING LAB PUBLIC/PRIVATE ,TEST TYPE ,STATUS OF NON-PERFORMING LAB ,cardVisual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 CORONA VIRUS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HOLERA SUSPECTED CASES 2024 ,CHOLERA AFFECTED STATE 2024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CHOLERA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ONFIRMED CASES OF MPOX FROM  SEPT 2017-JAN 2024 ,MPOX INFECTION BY AGE GROUP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MPOX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 Acceptance rate by Factors on covid-19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PREVENTION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EFFICACY BY BRAND OF COVID-19 VACCIN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2</a:t>
            </a:r>
          </a:p>
        </p:txBody>
      </p:sp>
    </p:spTree>
    <p:extLst>
      <p:ext uri="{BB962C8B-B14F-4D97-AF65-F5344CB8AC3E}">
        <p14:creationId xmlns:p14="http://schemas.microsoft.com/office/powerpoint/2010/main" val="127986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ACBF4-CD42-4E70-9F9D-6A0198AF4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36484"/>
            <a:ext cx="3932237" cy="630620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NG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D0105-8047-408C-8F20-CE6F1F6CF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66823" y="867104"/>
            <a:ext cx="10512424" cy="5754412"/>
          </a:xfrm>
        </p:spPr>
        <p:txBody>
          <a:bodyPr>
            <a:normAutofit/>
          </a:bodyPr>
          <a:lstStyle/>
          <a:p>
            <a:pPr marL="457200" marR="0" indent="-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NG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Olu-Abiodun, Oluwatosin, et al. “COVID-19 Vaccination in Nigeria: A Rapid Review of Vaccine Acceptance Rate and the Associated Factors.” </a:t>
            </a:r>
            <a:r>
              <a:rPr lang="en-NG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PLOS ONE</a:t>
            </a:r>
            <a:r>
              <a:rPr lang="en-NG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vol. 17, no. 5, 11 May 2022, p. e0267691, https://doi.org/10.1371/journal.pone.0267691.</a:t>
            </a:r>
          </a:p>
          <a:p>
            <a:pPr marL="457200" indent="-457200" algn="l"/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Dimie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Ogoina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Mahmmod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Muazu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Dalhat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Ballah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Akawu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Denue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Okowa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M., Nneka Marian Chika-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Igwenyi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Sebastine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Oseghae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Oiwoh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Ekaete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Alice Tobin, Hakeem Abiola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Yusuff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Anastacia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Okwudili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Ojimba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Umenzekwe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Chukwudi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Christian, John-Tunde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Aremu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Simji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Samuel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Gomerep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Kambai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Lalus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Habila, Sati Klein Awang,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Olukemi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Adekanmbi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Iroezindu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Asukwo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Onukak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Olanrewaju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Falodun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Sunday, M., &amp; Simon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Mafuka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Johnson. (2024).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Mpox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Epidemiology and Risk Factors, Nigeria, 2022. </a:t>
            </a:r>
            <a:r>
              <a:rPr lang="en-US" sz="20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Emerging Infectious Diseases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20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(9). https://doi.org/10.3201/eid3009.240135</a:t>
            </a: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‌</a:t>
            </a:r>
          </a:p>
          <a:p>
            <a:pPr marL="457200" indent="-457200" algn="l"/>
            <a:r>
              <a:rPr lang="en-US" sz="20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Nigeria Centre for Disease Control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(n.d.). Ncdc.gov.ng. https://ncdc.gov.ng/diseases/sitreps/?cat=8&amp;name=An%20Update%20of%20Monkeypox%20Outbreak%20in%20Nigeria</a:t>
            </a: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‌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N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281424691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</TotalTime>
  <Words>471</Words>
  <Application>Microsoft Office PowerPoint</Application>
  <PresentationFormat>Widescreen</PresentationFormat>
  <Paragraphs>102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Segoe UI</vt:lpstr>
      <vt:lpstr>Segoe UI Light</vt:lpstr>
      <vt:lpstr>Segoe UI Semibold</vt:lpstr>
      <vt:lpstr>Times New Roman</vt:lpstr>
      <vt:lpstr>Custom Design</vt:lpstr>
      <vt:lpstr>PREVENTION OF   DISEASE OUTBREAK IN NIGERIA </vt:lpstr>
      <vt:lpstr>DASHBOARD</vt:lpstr>
      <vt:lpstr> CORONA VIRUS</vt:lpstr>
      <vt:lpstr>CHOLERA </vt:lpstr>
      <vt:lpstr>MPOX</vt:lpstr>
      <vt:lpstr>PREVENTION</vt:lpstr>
      <vt:lpstr>Page 2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ayodav526@gmail.com</cp:lastModifiedBy>
  <cp:revision>11</cp:revision>
  <dcterms:created xsi:type="dcterms:W3CDTF">2016-09-04T11:54:55Z</dcterms:created>
  <dcterms:modified xsi:type="dcterms:W3CDTF">2024-11-05T07:49:02Z</dcterms:modified>
</cp:coreProperties>
</file>

<file path=docProps/thumbnail.jpeg>
</file>